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4" r:id="rId4"/>
    <p:sldId id="259" r:id="rId5"/>
    <p:sldId id="260" r:id="rId6"/>
    <p:sldId id="269" r:id="rId7"/>
    <p:sldId id="270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8" autoAdjust="0"/>
  </p:normalViewPr>
  <p:slideViewPr>
    <p:cSldViewPr>
      <p:cViewPr>
        <p:scale>
          <a:sx n="76" d="100"/>
          <a:sy n="76" d="100"/>
        </p:scale>
        <p:origin x="-11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7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1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06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34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6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7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22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6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8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3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4AC3F-B2B7-4B08-9CFB-C946DF7B2AAB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3159-640B-4315-AE05-605AB1DAC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28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710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7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0072" y="982175"/>
            <a:ext cx="37444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С 1973 г. завод начал производить транспортно-боевые вертолёты типа Ми-24 различных модификаций. Вертолёты типа Ми-24 стали первыми в стране серийными вертолётами огневой поддержки. Вертолеты этого семейства приняли участие в более чем 3-х десятках локальных войн и вооруженных конфликтов.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3499"/>
            <a:ext cx="4973250" cy="3315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31718"/>
            <a:ext cx="4970435" cy="331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40280"/>
            <a:ext cx="259228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Огромный опыт завода по производству тяжелых вертолетов позволил в 1980 году запустить в серийное производство уникальный, не имеющий аналогов в мире  тяжёлый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</a:rPr>
              <a:t>десантно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-транспортный вертолёт Ми-26 грузоподъёмностью 20 тонн.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83" y="980728"/>
            <a:ext cx="6336871" cy="422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7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2" y="101601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389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76672"/>
            <a:ext cx="75608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Сегодня ПАО "Роствертол" выпускает широкую номенклатуру вертолетов марки "Ми",  являющихся  разработкой конструкторского бюро, входящего АО «Национальный центр вертолетостроения им.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</a:rPr>
              <a:t>М.Л.Миля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 и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</a:rPr>
              <a:t>Н.И.Камова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». </a:t>
            </a:r>
          </a:p>
          <a:p>
            <a:r>
              <a:rPr lang="ru-RU" dirty="0"/>
              <a:t> 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8" y="2548167"/>
            <a:ext cx="6872280" cy="437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5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524" y="4581128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 серийном производстве ПАО «Роствертол» находятся: Ми-26, Ми-26ТС, последняя модификация самого грузоподъемного в мире вертолета – вертолёт Ми-26Т2, многоцелевой транспортно-боевой вертолет Ми-35М, ударные боевые вертолеты Ми-28НЭ, Ми-28УБ.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21" y="116632"/>
            <a:ext cx="6580558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9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116632"/>
            <a:ext cx="8496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Основной заказчик продукции ПАО «Роствертол» - Министерство обороны Российской Федерации. Предприятие поставляет в МО РФ большую часть линейки производимой продукции. Продукция завода успешно конкурирует и на внешнем рынке с ведущими европейскими и американскими брендами. ПАО «Роствертол» в составе Холдинга «Вертолеты России» активно работает над расширением экспортных поставок.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" y="4152520"/>
            <a:ext cx="4978863" cy="26139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643" y="2783232"/>
            <a:ext cx="3665845" cy="244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4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908720"/>
            <a:ext cx="23042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Вертолеты, которые выпускает предприятие, эксплуатируются более чем в 60 странах мира: в Азии, Африке, Южной Америке, СНГ и Европе.</a:t>
            </a:r>
          </a:p>
          <a:p>
            <a:r>
              <a:rPr lang="ru-RU" dirty="0"/>
              <a:t>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08720"/>
            <a:ext cx="6156176" cy="41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1" y="454560"/>
            <a:ext cx="8923322" cy="59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8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5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9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537" y="141624"/>
            <a:ext cx="4126455" cy="27833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5534"/>
            <a:ext cx="4176464" cy="2830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15598"/>
            <a:ext cx="7056784" cy="360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6" y="146316"/>
            <a:ext cx="4617511" cy="3074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90" y="3355303"/>
            <a:ext cx="5302016" cy="33671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01188" y="404664"/>
            <a:ext cx="373884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Всероссийская акция</a:t>
            </a:r>
          </a:p>
          <a:p>
            <a:pPr algn="ctr"/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Неделя без турникетов»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в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2019 году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охватила 5000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чел.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89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44824"/>
            <a:ext cx="3600400" cy="270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987824" cy="1991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526975"/>
            <a:ext cx="3488398" cy="23255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548" y="16024"/>
            <a:ext cx="27432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274" y="3003481"/>
            <a:ext cx="29878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Имя Михаила Миля – отца отечественного вертолетостроения носит ряд конкурсов для одаренных школьников, организуемых ПАО «Роствертол»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5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86344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Ростовский вертолетный производственный комплекс Публичное акционерное общество «Роствертол» имени Б.Н. Слюсаря (ПАО «Роствертол») – предприятие вертолетостроительного Холдинга "Вертолеты России".  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	Ростовский вертолетный завод основан 1 июля 1939 года.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16" y="2395165"/>
            <a:ext cx="6084168" cy="405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16632"/>
            <a:ext cx="28083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На протяжении 80 лет на предприятии производится авиационная техника, в том числе более 60 лет вертолеты марки Ми. За годы деятельности в производственную линейку завода входили такие гражданские вертолеты, как Ми-1, Ми-6, Ми-10, Ми-10К и их различные модификации.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386" y="548680"/>
            <a:ext cx="2952328" cy="19697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855" y="163605"/>
            <a:ext cx="2665071" cy="35534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889050"/>
            <a:ext cx="4119534" cy="274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318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MNK</dc:creator>
  <cp:lastModifiedBy>HP</cp:lastModifiedBy>
  <cp:revision>33</cp:revision>
  <dcterms:created xsi:type="dcterms:W3CDTF">2020-01-30T10:31:20Z</dcterms:created>
  <dcterms:modified xsi:type="dcterms:W3CDTF">2020-04-03T18:40:08Z</dcterms:modified>
</cp:coreProperties>
</file>